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26" r:id="rId3"/>
    <p:sldId id="325" r:id="rId4"/>
    <p:sldId id="327" r:id="rId5"/>
    <p:sldId id="328" r:id="rId6"/>
    <p:sldId id="329" r:id="rId7"/>
    <p:sldId id="331" r:id="rId8"/>
    <p:sldId id="330" r:id="rId9"/>
    <p:sldId id="336" r:id="rId10"/>
    <p:sldId id="332" r:id="rId11"/>
    <p:sldId id="334" r:id="rId12"/>
    <p:sldId id="335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2467" autoAdjust="0"/>
  </p:normalViewPr>
  <p:slideViewPr>
    <p:cSldViewPr snapToGrid="0">
      <p:cViewPr varScale="1">
        <p:scale>
          <a:sx n="104" d="100"/>
          <a:sy n="104" d="100"/>
        </p:scale>
        <p:origin x="2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6DF9A-B27D-4AE5-B4A2-193CCEFA98B9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3EAB4-34F0-4C5A-8419-56D3BF136A3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832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bf473c20-a04f-4cfc-a824-2123d2f8efe6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view522712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1838" y="433750"/>
            <a:ext cx="9070190" cy="2541775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2: Home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where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>
                <a:solidFill>
                  <a:srgbClr val="FF0000"/>
                </a:solidFill>
              </a:rPr>
              <a:t> </a:t>
            </a:r>
            <a:r>
              <a:rPr lang="hr-HR" sz="6600" b="1" dirty="0" smtClean="0">
                <a:solidFill>
                  <a:srgbClr val="FF0000"/>
                </a:solidFill>
              </a:rPr>
              <a:t>           </a:t>
            </a:r>
            <a:r>
              <a:rPr lang="hr-HR" sz="6600" b="1" dirty="0" err="1" smtClean="0">
                <a:solidFill>
                  <a:srgbClr val="FF0000"/>
                </a:solidFill>
              </a:rPr>
              <a:t>heart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60766" y="3202042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err="1" smtClean="0"/>
              <a:t>What</a:t>
            </a:r>
            <a:r>
              <a:rPr lang="hr-HR" sz="6600" dirty="0" smtClean="0"/>
              <a:t> </a:t>
            </a:r>
            <a:r>
              <a:rPr lang="hr-HR" sz="6600" dirty="0" err="1" smtClean="0"/>
              <a:t>makes</a:t>
            </a:r>
            <a:r>
              <a:rPr lang="hr-HR" sz="6600" dirty="0" smtClean="0"/>
              <a:t> </a:t>
            </a:r>
            <a:r>
              <a:rPr lang="hr-HR" sz="6600" dirty="0" err="1" smtClean="0"/>
              <a:t>my</a:t>
            </a:r>
            <a:r>
              <a:rPr lang="hr-HR" sz="6600" dirty="0" smtClean="0"/>
              <a:t> </a:t>
            </a:r>
            <a:r>
              <a:rPr lang="hr-HR" sz="6600" dirty="0" err="1" smtClean="0"/>
              <a:t>world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5814" y="244549"/>
            <a:ext cx="7378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u="sng" dirty="0" smtClean="0"/>
              <a:t>PROJECT TIME!</a:t>
            </a:r>
            <a:endParaRPr lang="hr-HR" sz="2800" b="1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956" y="2837169"/>
            <a:ext cx="9989620" cy="37736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5544" y="1052623"/>
            <a:ext cx="94098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Pronađi u svom domu predmete koji su izrađeni od materijala navedenih u tablici i zapiši ih u 2. stupac (What is it?).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316150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5814" y="244549"/>
            <a:ext cx="7378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u="sng" dirty="0" smtClean="0"/>
              <a:t>PROJECT TIME!</a:t>
            </a:r>
            <a:endParaRPr lang="hr-HR" sz="28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7644809" y="104738"/>
            <a:ext cx="4327451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Koristeći internet pretraži pojam „unusual homes”. Odaberi jednu sliku i ukratko je opiši. Prilikom opisa slike koristi se sljedećim pitanjima:</a:t>
            </a:r>
          </a:p>
          <a:p>
            <a:endParaRPr lang="hr-H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dirty="0" smtClean="0"/>
              <a:t>Whose home is it? </a:t>
            </a:r>
          </a:p>
          <a:p>
            <a:r>
              <a:rPr lang="hr-HR" sz="2400" i="1" dirty="0"/>
              <a:t> </a:t>
            </a:r>
            <a:r>
              <a:rPr lang="hr-HR" sz="2400" i="1" dirty="0" smtClean="0"/>
              <a:t>      Čija je to kuća?</a:t>
            </a:r>
          </a:p>
          <a:p>
            <a:endParaRPr lang="hr-HR" sz="2400" i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dirty="0" smtClean="0"/>
              <a:t>What is it made of? </a:t>
            </a:r>
          </a:p>
          <a:p>
            <a:r>
              <a:rPr lang="hr-HR" sz="2400" i="1" dirty="0"/>
              <a:t> </a:t>
            </a:r>
            <a:r>
              <a:rPr lang="hr-HR" sz="2400" i="1" dirty="0" smtClean="0"/>
              <a:t>      Od čega je izrađena?</a:t>
            </a:r>
          </a:p>
          <a:p>
            <a:endParaRPr lang="hr-HR" sz="2400" i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dirty="0" smtClean="0"/>
              <a:t>How many rooms are there? </a:t>
            </a:r>
            <a:r>
              <a:rPr lang="hr-HR" sz="2400" i="1" dirty="0" smtClean="0"/>
              <a:t>Koliko ima prostorija?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r-HR" sz="2400" i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i="1" dirty="0" smtClean="0"/>
              <a:t>Do you like it? Why? </a:t>
            </a:r>
            <a:endParaRPr lang="hr-HR" sz="2400" i="1" dirty="0"/>
          </a:p>
          <a:p>
            <a:r>
              <a:rPr lang="hr-HR" sz="2400" i="1" dirty="0" smtClean="0"/>
              <a:t>      Sviđa li ti se? Zašto?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r-HR" sz="2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06" y="1098326"/>
            <a:ext cx="7316565" cy="47839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238" y="1017587"/>
            <a:ext cx="9486700" cy="10562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16418" y="2073838"/>
            <a:ext cx="85273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Nakon što si opisao neobičnu nastambu po izboru izradi mini poster s fotografijama ili crtežima.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279525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7" grpId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:a16="http://schemas.microsoft.com/office/drawing/2014/main" xmlns="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Klikni na sljedeću poveznicu i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endParaRPr lang="hr-HR" sz="2400" dirty="0"/>
          </a:p>
          <a:p>
            <a:r>
              <a:rPr lang="hr-HR" sz="2400" dirty="0">
                <a:hlinkClick r:id="rId4"/>
              </a:rPr>
              <a:t>https://www.e-sfera.hr/dodatni-digitalni-sadrzaji/bf473c20-a04f-4cfc-a824-2123d2f8efe6</a:t>
            </a:r>
            <a:r>
              <a:rPr lang="hr-HR" sz="2400" dirty="0" smtClean="0">
                <a:hlinkClick r:id="rId4"/>
              </a:rPr>
              <a:t>/</a:t>
            </a:r>
            <a:r>
              <a:rPr lang="hr-HR" sz="2400" dirty="0" smtClean="0"/>
              <a:t> </a:t>
            </a:r>
            <a:endParaRPr lang="hr-HR" sz="2400" b="1" dirty="0"/>
          </a:p>
          <a:p>
            <a:pPr algn="ctr"/>
            <a:r>
              <a:rPr lang="hr-HR" sz="2400" b="1" dirty="0" smtClean="0"/>
              <a:t>Materials </a:t>
            </a:r>
          </a:p>
          <a:p>
            <a:pPr algn="ctr"/>
            <a:endParaRPr lang="hr-HR" sz="2400" b="1" dirty="0" smtClean="0"/>
          </a:p>
          <a:p>
            <a:r>
              <a:rPr lang="en-US" sz="2400" dirty="0"/>
              <a:t> Look at the information about different materials. </a:t>
            </a:r>
            <a:r>
              <a:rPr lang="hr-HR" sz="2400" dirty="0" smtClean="0"/>
              <a:t>Use the guidelines and write the text. </a:t>
            </a:r>
            <a:r>
              <a:rPr lang="hr-HR" sz="2400" i="1" dirty="0" smtClean="0"/>
              <a:t>Pogledaj informacije o različitim materijalima. Napiši sastavak koristeći smjernice.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21685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9935" y="398206"/>
            <a:ext cx="106335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600" dirty="0" err="1" smtClean="0"/>
              <a:t>Things</a:t>
            </a:r>
            <a:r>
              <a:rPr lang="hr-HR" sz="2600" dirty="0" smtClean="0"/>
              <a:t> </a:t>
            </a:r>
            <a:r>
              <a:rPr lang="hr-HR" sz="2600" dirty="0" err="1" smtClean="0"/>
              <a:t>around</a:t>
            </a:r>
            <a:r>
              <a:rPr lang="hr-HR" sz="2600" dirty="0" smtClean="0"/>
              <a:t> </a:t>
            </a:r>
            <a:r>
              <a:rPr lang="hr-HR" sz="2600" dirty="0" err="1" smtClean="0"/>
              <a:t>us</a:t>
            </a:r>
            <a:r>
              <a:rPr lang="hr-HR" sz="2600" dirty="0" smtClean="0"/>
              <a:t> are </a:t>
            </a:r>
            <a:r>
              <a:rPr lang="hr-HR" sz="2600" dirty="0" err="1" smtClean="0"/>
              <a:t>made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different</a:t>
            </a:r>
            <a:r>
              <a:rPr lang="hr-HR" sz="2600" dirty="0" smtClean="0"/>
              <a:t> </a:t>
            </a:r>
            <a:r>
              <a:rPr lang="hr-HR" sz="2600" dirty="0" err="1" smtClean="0"/>
              <a:t>materials</a:t>
            </a:r>
            <a:r>
              <a:rPr lang="hr-HR" sz="2600" dirty="0" smtClean="0"/>
              <a:t>. </a:t>
            </a:r>
            <a:r>
              <a:rPr lang="hr-HR" sz="2600" dirty="0" err="1" smtClean="0"/>
              <a:t>Can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name</a:t>
            </a:r>
            <a:r>
              <a:rPr lang="hr-HR" sz="2600" dirty="0" smtClean="0"/>
              <a:t> some </a:t>
            </a:r>
            <a:r>
              <a:rPr lang="hr-HR" sz="2600" dirty="0" err="1" smtClean="0"/>
              <a:t>materials</a:t>
            </a:r>
            <a:r>
              <a:rPr lang="hr-HR" sz="2600" dirty="0" smtClean="0"/>
              <a:t>?</a:t>
            </a:r>
          </a:p>
          <a:p>
            <a:pPr algn="ctr"/>
            <a:r>
              <a:rPr lang="hr-HR" sz="2600" i="1" dirty="0" smtClean="0"/>
              <a:t>Predmeti oko nas su izrađeni od različitih materijala. Znaš li imenovati neke materijale?</a:t>
            </a:r>
            <a:endParaRPr lang="hr-HR" sz="2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89936" y="2507226"/>
            <a:ext cx="7297920" cy="397031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/>
              <a:t>Do you know the meaning of these </a:t>
            </a:r>
            <a:r>
              <a:rPr lang="hr-HR" sz="2600" dirty="0" smtClean="0"/>
              <a:t>words:</a:t>
            </a:r>
            <a:endParaRPr lang="hr-HR" sz="2600" dirty="0"/>
          </a:p>
          <a:p>
            <a:endParaRPr lang="hr-HR" sz="2600" dirty="0"/>
          </a:p>
          <a:p>
            <a:r>
              <a:rPr lang="hr-HR" sz="2600" dirty="0"/>
              <a:t>w</a:t>
            </a:r>
            <a:r>
              <a:rPr lang="hr-HR" sz="2600" dirty="0" smtClean="0"/>
              <a:t>ood –</a:t>
            </a:r>
            <a:r>
              <a:rPr lang="hr-HR" sz="2600" dirty="0" smtClean="0"/>
              <a:t>				</a:t>
            </a:r>
            <a:r>
              <a:rPr lang="hr-HR" sz="2600" dirty="0"/>
              <a:t>concrete – </a:t>
            </a:r>
            <a:endParaRPr lang="hr-HR" sz="2600" dirty="0" smtClean="0"/>
          </a:p>
          <a:p>
            <a:endParaRPr lang="hr-HR" sz="2600" dirty="0" smtClean="0"/>
          </a:p>
          <a:p>
            <a:r>
              <a:rPr lang="hr-HR" sz="2600" dirty="0" smtClean="0"/>
              <a:t>plastic </a:t>
            </a:r>
            <a:r>
              <a:rPr lang="hr-HR" sz="2600" dirty="0"/>
              <a:t>– </a:t>
            </a:r>
            <a:r>
              <a:rPr lang="hr-HR" sz="2600" dirty="0" smtClean="0"/>
              <a:t>				</a:t>
            </a:r>
            <a:r>
              <a:rPr lang="hr-HR" sz="2600" dirty="0"/>
              <a:t>leather – </a:t>
            </a:r>
            <a:endParaRPr lang="hr-HR" sz="2600" dirty="0" smtClean="0"/>
          </a:p>
          <a:p>
            <a:endParaRPr lang="hr-HR" sz="2600" dirty="0" smtClean="0"/>
          </a:p>
          <a:p>
            <a:r>
              <a:rPr lang="hr-HR" sz="2600" dirty="0" smtClean="0"/>
              <a:t>brick </a:t>
            </a:r>
            <a:r>
              <a:rPr lang="hr-HR" sz="2600" dirty="0"/>
              <a:t>– </a:t>
            </a:r>
            <a:endParaRPr lang="hr-HR" sz="2600" dirty="0" smtClean="0"/>
          </a:p>
          <a:p>
            <a:endParaRPr lang="hr-HR" sz="2600" dirty="0" smtClean="0"/>
          </a:p>
          <a:p>
            <a:r>
              <a:rPr lang="hr-HR" sz="2600" dirty="0" smtClean="0"/>
              <a:t>cotton </a:t>
            </a:r>
            <a:r>
              <a:rPr lang="hr-HR" sz="2600" dirty="0"/>
              <a:t>– </a:t>
            </a:r>
            <a:endParaRPr lang="hr-HR" sz="2600" dirty="0" smtClean="0"/>
          </a:p>
          <a:p>
            <a:endParaRPr lang="hr-HR" dirty="0"/>
          </a:p>
        </p:txBody>
      </p:sp>
      <p:sp>
        <p:nvSpPr>
          <p:cNvPr id="6" name="TextBox 5"/>
          <p:cNvSpPr txBox="1"/>
          <p:nvPr/>
        </p:nvSpPr>
        <p:spPr>
          <a:xfrm>
            <a:off x="1828801" y="3318387"/>
            <a:ext cx="24629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drvo</a:t>
            </a:r>
            <a:endParaRPr lang="hr-HR" sz="2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828801" y="4129548"/>
            <a:ext cx="24629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plastika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828801" y="4825851"/>
            <a:ext cx="24629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cigla</a:t>
            </a:r>
            <a:endParaRPr lang="hr-HR" sz="2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850924" y="5651697"/>
            <a:ext cx="24629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pamuk</a:t>
            </a:r>
            <a:endParaRPr lang="hr-HR" sz="2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703142" y="3318387"/>
            <a:ext cx="24629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beton</a:t>
            </a:r>
            <a:endParaRPr lang="hr-HR" sz="2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81803" y="4121205"/>
            <a:ext cx="24629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koža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364953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99703" cy="68595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9858" y="280219"/>
            <a:ext cx="56486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 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at </a:t>
            </a:r>
            <a:r>
              <a:rPr lang="hr-HR" sz="2600" dirty="0" err="1" smtClean="0"/>
              <a:t>page</a:t>
            </a:r>
            <a:r>
              <a:rPr lang="hr-HR" sz="2600" dirty="0" smtClean="0"/>
              <a:t> 35.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4" y="2157657"/>
            <a:ext cx="11604928" cy="32824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60090" y="772662"/>
            <a:ext cx="10058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Write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words</a:t>
            </a:r>
            <a:r>
              <a:rPr lang="hr-HR" sz="2600" dirty="0" smtClean="0"/>
              <a:t> </a:t>
            </a:r>
            <a:r>
              <a:rPr lang="hr-HR" sz="2600" dirty="0" err="1" smtClean="0"/>
              <a:t>under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pictures</a:t>
            </a:r>
            <a:r>
              <a:rPr lang="hr-HR" sz="2600" dirty="0" smtClean="0"/>
              <a:t>.</a:t>
            </a:r>
            <a:br>
              <a:rPr lang="hr-HR" sz="2600" dirty="0" smtClean="0"/>
            </a:br>
            <a:r>
              <a:rPr lang="hr-HR" sz="2600" i="1" dirty="0" smtClean="0"/>
              <a:t>Napiši točnu riječ ispod slike.</a:t>
            </a:r>
            <a:endParaRPr lang="hr-HR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1327355" y="4947651"/>
            <a:ext cx="21237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/>
              <a:t>wood</a:t>
            </a:r>
            <a:endParaRPr lang="hr-HR" sz="2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05213" y="4947650"/>
            <a:ext cx="21237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/>
              <a:t>plastic</a:t>
            </a:r>
            <a:endParaRPr lang="hr-HR" sz="2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776883" y="4947649"/>
            <a:ext cx="21237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/>
              <a:t>concrete</a:t>
            </a:r>
            <a:endParaRPr lang="hr-HR" sz="2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615948" y="4947648"/>
            <a:ext cx="21237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/>
              <a:t>brick</a:t>
            </a:r>
            <a:endParaRPr lang="hr-HR" sz="2600" b="1" dirty="0"/>
          </a:p>
        </p:txBody>
      </p:sp>
    </p:spTree>
    <p:extLst>
      <p:ext uri="{BB962C8B-B14F-4D97-AF65-F5344CB8AC3E}">
        <p14:creationId xmlns:p14="http://schemas.microsoft.com/office/powerpoint/2010/main" val="44449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8426" y="280219"/>
            <a:ext cx="10795819" cy="1692771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Look around your room and write down the things that are made of wood and those made of plastic.</a:t>
            </a:r>
          </a:p>
          <a:p>
            <a:r>
              <a:rPr lang="hr-HR" sz="2600" i="1" dirty="0" smtClean="0"/>
              <a:t>Pogledaj prostoriju u kojoj se nalaziš i zapiši predmete koji su izrađeni od drva i plastike.</a:t>
            </a:r>
            <a:endParaRPr lang="hr-HR" sz="26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0" y="2403987"/>
            <a:ext cx="12172850" cy="249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32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120071"/>
            <a:ext cx="12192000" cy="37880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7054" y="4137891"/>
            <a:ext cx="92178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Look at the picture and answer the questions.</a:t>
            </a:r>
          </a:p>
          <a:p>
            <a:r>
              <a:rPr lang="hr-HR" sz="2600" i="1" dirty="0" smtClean="0"/>
              <a:t>Pogledaj slike i odgovori na pitanja.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66436" y="4039497"/>
            <a:ext cx="10340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Which three materials are in the pictures, but we haven’t named them yet?</a:t>
            </a:r>
          </a:p>
          <a:p>
            <a:r>
              <a:rPr lang="hr-HR" sz="2400" i="1" dirty="0" smtClean="0"/>
              <a:t>Koja su tri materijala prikazana na slikama, a koje mi nismo prethodno spomenuli?</a:t>
            </a:r>
            <a:endParaRPr lang="hr-HR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64836" y="4982847"/>
            <a:ext cx="6510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What can you see in the pictures?</a:t>
            </a:r>
          </a:p>
          <a:p>
            <a:r>
              <a:rPr lang="hr-HR" sz="2400" i="1" dirty="0" smtClean="0"/>
              <a:t>Što možeš vidjeti na slikama?</a:t>
            </a:r>
            <a:endParaRPr lang="hr-HR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64836" y="5813844"/>
            <a:ext cx="6510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Do you use any of these things?</a:t>
            </a:r>
          </a:p>
          <a:p>
            <a:r>
              <a:rPr lang="hr-HR" sz="2400" i="1" dirty="0" smtClean="0"/>
              <a:t>Koristiš li neki od ovih predmeta?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85029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2581"/>
            <a:ext cx="8358909" cy="63959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09891" y="840509"/>
            <a:ext cx="309418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Read the texts about different materials and match the pictures with the texts.</a:t>
            </a:r>
          </a:p>
          <a:p>
            <a:r>
              <a:rPr lang="hr-HR" sz="2600" i="1" dirty="0" smtClean="0"/>
              <a:t>Pročitaj tekstove o različitim materijalima i upiši broj teksta pokraj točne slike.</a:t>
            </a:r>
            <a:endParaRPr lang="hr-HR" sz="2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081284" y="1222743"/>
            <a:ext cx="361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</a:rPr>
              <a:t>A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1331" y="2523459"/>
            <a:ext cx="361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FF0000"/>
                </a:solidFill>
              </a:rPr>
              <a:t>B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22205" y="2523458"/>
            <a:ext cx="437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</a:rPr>
              <a:t>C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6056" y="1222743"/>
            <a:ext cx="538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</a:rPr>
              <a:t>D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8807" y="1222743"/>
            <a:ext cx="670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</a:rPr>
              <a:t>E</a:t>
            </a:r>
            <a:endParaRPr lang="hr-H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6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7880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6095" y="3908394"/>
            <a:ext cx="921789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Which of these materials are natural and which are man-made?</a:t>
            </a:r>
          </a:p>
          <a:p>
            <a:r>
              <a:rPr lang="hr-HR" sz="2600" i="1" dirty="0" smtClean="0"/>
              <a:t>Koji od ovih materijala su prirodni, a koji umjetni (</a:t>
            </a:r>
            <a:r>
              <a:rPr lang="hr-HR" sz="2600" i="1" dirty="0" smtClean="0"/>
              <a:t>koje </a:t>
            </a:r>
            <a:r>
              <a:rPr lang="hr-HR" sz="2600" i="1" dirty="0" smtClean="0"/>
              <a:t>je izradio/stvorio čovjek)?</a:t>
            </a:r>
            <a:br>
              <a:rPr lang="hr-HR" sz="2600" i="1" dirty="0" smtClean="0"/>
            </a:br>
            <a:r>
              <a:rPr lang="hr-HR" sz="2600" i="1" dirty="0" smtClean="0"/>
              <a:t/>
            </a:r>
            <a:br>
              <a:rPr lang="hr-HR" sz="2600" i="1" dirty="0" smtClean="0"/>
            </a:br>
            <a:r>
              <a:rPr lang="hr-HR" sz="2600" dirty="0" smtClean="0"/>
              <a:t>Write the answers in your notebook</a:t>
            </a:r>
            <a:r>
              <a:rPr lang="hr-HR" sz="2600" i="1" dirty="0" smtClean="0"/>
              <a:t>. </a:t>
            </a:r>
          </a:p>
          <a:p>
            <a:r>
              <a:rPr lang="hr-HR" sz="2600" i="1" dirty="0" smtClean="0"/>
              <a:t>Odgovore napiši u svoju bilježnicu.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58118" y="4708613"/>
            <a:ext cx="737899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Natural materials are wood, cotton and leather.</a:t>
            </a:r>
          </a:p>
          <a:p>
            <a:r>
              <a:rPr lang="hr-HR" sz="2600" dirty="0" smtClean="0"/>
              <a:t>Man-made materials are glass and </a:t>
            </a:r>
            <a:r>
              <a:rPr lang="hr-HR" sz="2600" dirty="0" smtClean="0"/>
              <a:t>plastic</a:t>
            </a:r>
            <a:r>
              <a:rPr lang="hr-HR" sz="2600" dirty="0" smtClean="0"/>
              <a:t>.</a:t>
            </a:r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426762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437" y="2806264"/>
            <a:ext cx="9255496" cy="22014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287079"/>
            <a:ext cx="1139810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you remember the houses of our characters from Unit 2? Which materials are their houses made of? </a:t>
            </a:r>
          </a:p>
          <a:p>
            <a:r>
              <a:rPr lang="hr-HR" sz="2600" dirty="0" smtClean="0"/>
              <a:t>Check your textbook and match the homes with the materials they’re made of.</a:t>
            </a:r>
          </a:p>
          <a:p>
            <a:r>
              <a:rPr lang="hr-HR" sz="2600" i="1" dirty="0" smtClean="0"/>
              <a:t>Sjećaš li se kuća naših likova iz 2. cjeline? Od kojih materijala su izrađene njihove kuće? Uz pomoć udžbenika poveži kuće s materijalima od kojih su izrađene.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04906" y="3716788"/>
            <a:ext cx="372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</a:rPr>
              <a:t>1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5538" y="3345765"/>
            <a:ext cx="372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FF0000"/>
                </a:solidFill>
              </a:rPr>
              <a:t>3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04906" y="4112365"/>
            <a:ext cx="372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</a:rPr>
              <a:t>2</a:t>
            </a:r>
            <a:endParaRPr lang="hr-HR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5538" y="4497220"/>
            <a:ext cx="372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</a:rPr>
              <a:t>4</a:t>
            </a:r>
            <a:endParaRPr lang="hr-H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89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76846" y="978195"/>
            <a:ext cx="9675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/>
              <a:t>LET’S REVISE!</a:t>
            </a:r>
            <a:endParaRPr lang="hr-HR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35665" y="2254103"/>
            <a:ext cx="999460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Click on the following link and check your knowledge about materials.</a:t>
            </a:r>
          </a:p>
          <a:p>
            <a:r>
              <a:rPr lang="hr-HR" sz="2600" i="1" dirty="0" smtClean="0"/>
              <a:t>Klikni na sljedeću poveznicu i provjeri svoje znanje o materijalima.</a:t>
            </a:r>
          </a:p>
          <a:p>
            <a:endParaRPr lang="hr-HR" sz="2600" i="1" dirty="0"/>
          </a:p>
          <a:p>
            <a:r>
              <a:rPr lang="hr-HR" sz="2600" i="1" dirty="0">
                <a:hlinkClick r:id="rId2"/>
              </a:rPr>
              <a:t>https://</a:t>
            </a:r>
            <a:r>
              <a:rPr lang="hr-HR" sz="2600" i="1" dirty="0" smtClean="0">
                <a:hlinkClick r:id="rId2"/>
              </a:rPr>
              <a:t>learningapps.org/view5227123</a:t>
            </a:r>
            <a:r>
              <a:rPr lang="hr-HR" sz="2600" i="1" dirty="0" smtClean="0"/>
              <a:t> 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20285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3323</TotalTime>
  <Words>494</Words>
  <Application>Microsoft Office PowerPoint</Application>
  <PresentationFormat>Widescreen</PresentationFormat>
  <Paragraphs>81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UNIT 2: Home is where              heart 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Komadina</cp:lastModifiedBy>
  <cp:revision>209</cp:revision>
  <dcterms:created xsi:type="dcterms:W3CDTF">2020-09-19T11:02:00Z</dcterms:created>
  <dcterms:modified xsi:type="dcterms:W3CDTF">2020-11-24T19:54:08Z</dcterms:modified>
</cp:coreProperties>
</file>